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81" r:id="rId2"/>
    <p:sldId id="259" r:id="rId3"/>
    <p:sldId id="263" r:id="rId4"/>
    <p:sldId id="271" r:id="rId5"/>
    <p:sldId id="274" r:id="rId6"/>
    <p:sldId id="277" r:id="rId7"/>
    <p:sldId id="278" r:id="rId8"/>
    <p:sldId id="280" r:id="rId9"/>
    <p:sldId id="275" r:id="rId10"/>
    <p:sldId id="272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77" d="100"/>
          <a:sy n="77" d="100"/>
        </p:scale>
        <p:origin x="-15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DCAE1-DC13-3545-841A-A4DBCAED93AF}" type="datetimeFigureOut">
              <a:rPr lang="en-US" smtClean="0"/>
              <a:t>6/5/19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CC174F-F1AE-864A-B0AB-92F26DAE6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9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short-</a:t>
            </a:r>
            <a:r>
              <a:rPr lang="en-US" baseline="0" dirty="0" smtClean="0"/>
              <a:t>hair / long-hair</a:t>
            </a:r>
          </a:p>
          <a:p>
            <a:r>
              <a:rPr lang="en-US" baseline="0" dirty="0" err="1" smtClean="0"/>
              <a:t>i'm</a:t>
            </a:r>
            <a:r>
              <a:rPr lang="en-US" baseline="0" dirty="0" smtClean="0"/>
              <a:t> sleepy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CC174F-F1AE-864A-B0AB-92F26DAE64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6258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4900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150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4371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460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460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59283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496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2793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460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411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84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940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Open Sans"/>
                <a:ea typeface="Open Sans"/>
                <a:cs typeface="Open San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740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08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8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988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643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32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10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019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5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80E36-1438-D74D-8D9C-3089FABA7E39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4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Yanone Kaffeesatz Regular"/>
                <a:cs typeface="Yanone Kaffeesatz Regular"/>
              </a:rPr>
              <a:t>Day </a:t>
            </a:r>
            <a:r>
              <a:rPr lang="en-US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Two Review </a:t>
            </a:r>
            <a:r>
              <a:rPr lang="mr-IN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–</a:t>
            </a:r>
            <a:r>
              <a:rPr lang="en-US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 HILT 2019</a:t>
            </a:r>
            <a:endParaRPr lang="en-US" dirty="0"/>
          </a:p>
        </p:txBody>
      </p:sp>
      <p:pic>
        <p:nvPicPr>
          <p:cNvPr id="3" name="Picture 2" descr="IMG_474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935539" y="2076592"/>
            <a:ext cx="5271632" cy="395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5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Show and Tell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Start thinking about it...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451193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Python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Why </a:t>
            </a:r>
            <a:r>
              <a:rPr lang="en-US" dirty="0"/>
              <a:t>Python? Why not</a:t>
            </a:r>
            <a:r>
              <a:rPr lang="en-US" dirty="0" smtClean="0"/>
              <a:t>?</a:t>
            </a:r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What’s the difference between a list and a dictionary?</a:t>
            </a:r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step over a collection?</a:t>
            </a:r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print something to the console?</a:t>
            </a:r>
          </a:p>
          <a:p>
            <a:pPr marL="38100" lvl="0" indent="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72719"/>
      </p:ext>
    </p:extLst>
  </p:cSld>
  <p:clrMapOvr>
    <a:masterClrMapping/>
  </p:clrMapOvr>
  <p:transition xmlns:p14="http://schemas.microsoft.com/office/powerpoint/2010/main"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Python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3000" dirty="0"/>
              <a:t>How do you run a command-line program?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3000" dirty="0"/>
              <a:t>What is a method</a:t>
            </a:r>
            <a:r>
              <a:rPr lang="en-US" sz="3000" dirty="0" smtClean="0"/>
              <a:t>?</a:t>
            </a:r>
            <a:endParaRPr lang="en-US" sz="3000" dirty="0" smtClean="0"/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3000" dirty="0" smtClean="0"/>
              <a:t>What </a:t>
            </a:r>
            <a:r>
              <a:rPr lang="en-US" sz="3000" dirty="0"/>
              <a:t>is </a:t>
            </a:r>
            <a:r>
              <a:rPr lang="en-US" sz="3000" dirty="0" smtClean="0"/>
              <a:t>a parameter?</a:t>
            </a:r>
            <a:endParaRPr lang="en-US" sz="3000" dirty="0"/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3000" dirty="0"/>
              <a:t>What is a conditional statement</a:t>
            </a:r>
            <a:r>
              <a:rPr lang="en-US" sz="3000" dirty="0" smtClean="0"/>
              <a:t>?</a:t>
            </a:r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3000" dirty="0"/>
              <a:t>What was the hardest thing you did yesterday?</a:t>
            </a:r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3000" dirty="0"/>
              <a:t>What was the easiest?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sz="3000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014458452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Plan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1910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Tx/>
              <a:buNone/>
              <a:tabLst/>
              <a:defRPr/>
            </a:pPr>
            <a:r>
              <a:rPr lang="en-US" dirty="0"/>
              <a:t>Keep going!</a:t>
            </a:r>
          </a:p>
          <a:p>
            <a:pPr marL="457200" marR="0" lvl="0" indent="-41910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Tx/>
              <a:buNone/>
              <a:tabLst/>
              <a:defRPr/>
            </a:pPr>
            <a:endParaRPr lang="en-US" dirty="0"/>
          </a:p>
          <a:p>
            <a:pPr marL="457200" marR="0" lvl="0" indent="-41910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Tx/>
              <a:buNone/>
              <a:tabLst/>
              <a:defRPr/>
            </a:pPr>
            <a:r>
              <a:rPr lang="en-US" dirty="0"/>
              <a:t>But we take requests! </a:t>
            </a:r>
            <a:endParaRPr lang="en-US" dirty="0" smtClean="0"/>
          </a:p>
          <a:p>
            <a:pPr marL="457200" marR="0" lvl="0" indent="-41910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Tx/>
              <a:buNone/>
              <a:tabLst/>
              <a:defRPr/>
            </a:pPr>
            <a:r>
              <a:rPr lang="en-US" dirty="0" smtClean="0"/>
              <a:t>Let us know things you want us to talk about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242060"/>
      </p:ext>
    </p:extLst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Plan Cont.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indent="0" defTabSz="914400">
              <a:lnSpc>
                <a:spcPct val="130000"/>
              </a:lnSpc>
              <a:buClr>
                <a:schemeClr val="dk1"/>
              </a:buClr>
              <a:buSzPct val="100000"/>
              <a:buNone/>
              <a:defRPr/>
            </a:pPr>
            <a:r>
              <a:rPr lang="en-US" dirty="0"/>
              <a:t>Today:</a:t>
            </a:r>
          </a:p>
          <a:p>
            <a:pPr marL="38100" indent="0" defTabSz="914400">
              <a:lnSpc>
                <a:spcPct val="130000"/>
              </a:lnSpc>
              <a:buClr>
                <a:schemeClr val="dk1"/>
              </a:buClr>
              <a:buSzPct val="100000"/>
              <a:buNone/>
              <a:defRPr/>
            </a:pPr>
            <a:endParaRPr lang="en-US" dirty="0"/>
          </a:p>
          <a:p>
            <a:pPr marL="495300" indent="-457200" defTabSz="914400">
              <a:lnSpc>
                <a:spcPct val="130000"/>
              </a:lnSpc>
              <a:buClr>
                <a:schemeClr val="dk1"/>
              </a:buClr>
              <a:buSzPct val="100000"/>
              <a:defRPr/>
            </a:pPr>
            <a:r>
              <a:rPr lang="en-US" dirty="0"/>
              <a:t>Finish out concepts II.</a:t>
            </a:r>
          </a:p>
          <a:p>
            <a:pPr marL="495300" indent="-457200" defTabSz="914400">
              <a:lnSpc>
                <a:spcPct val="130000"/>
              </a:lnSpc>
              <a:buClr>
                <a:schemeClr val="dk1"/>
              </a:buClr>
              <a:buSzPct val="100000"/>
              <a:defRPr/>
            </a:pPr>
            <a:r>
              <a:rPr lang="en-US" dirty="0"/>
              <a:t>Hand wave at concepts III</a:t>
            </a:r>
            <a:r>
              <a:rPr lang="en-US" dirty="0" smtClean="0"/>
              <a:t>.</a:t>
            </a:r>
          </a:p>
          <a:p>
            <a:pPr marL="495300" indent="-457200" defTabSz="914400">
              <a:lnSpc>
                <a:spcPct val="130000"/>
              </a:lnSpc>
              <a:buClr>
                <a:schemeClr val="dk1"/>
              </a:buClr>
              <a:buSzPct val="100000"/>
              <a:defRPr/>
            </a:pPr>
            <a:r>
              <a:rPr lang="en-US" dirty="0" smtClean="0"/>
              <a:t>Debugging exercises</a:t>
            </a:r>
            <a:endParaRPr lang="en-US" dirty="0"/>
          </a:p>
          <a:p>
            <a:pPr marL="495300" indent="-457200" defTabSz="914400">
              <a:lnSpc>
                <a:spcPct val="130000"/>
              </a:lnSpc>
              <a:buClr>
                <a:schemeClr val="dk1"/>
              </a:buClr>
              <a:buSzPct val="100000"/>
              <a:defRPr/>
            </a:pPr>
            <a:r>
              <a:rPr lang="en-US" dirty="0"/>
              <a:t>Start working through a case study </a:t>
            </a:r>
            <a:r>
              <a:rPr lang="en-US" dirty="0" smtClean="0"/>
              <a:t>live together.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89412" y="8815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1985"/>
      </p:ext>
    </p:extLst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Case Studies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indent="0" defTabSz="914400">
              <a:lnSpc>
                <a:spcPct val="130000"/>
              </a:lnSpc>
              <a:buClr>
                <a:schemeClr val="dk1"/>
              </a:buClr>
              <a:buSzPct val="100000"/>
              <a:buNone/>
              <a:defRPr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89412" y="8815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05AF3BD-BF97-6C42-95A6-CA65BC344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74" y="1512636"/>
            <a:ext cx="7810052" cy="488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768364"/>
      </p:ext>
    </p:extLst>
  </p:cSld>
  <p:clrMapOvr>
    <a:masterClrMapping/>
  </p:clrMapOvr>
  <p:transition xmlns:p14="http://schemas.microsoft.com/office/powerpoint/2010/main"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50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Jupyter Notesbooks Cont.</a:t>
            </a:r>
            <a:endParaRPr lang="en" sz="50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indent="0" defTabSz="914400">
              <a:lnSpc>
                <a:spcPct val="130000"/>
              </a:lnSpc>
              <a:buClr>
                <a:schemeClr val="dk1"/>
              </a:buClr>
              <a:buSzPct val="100000"/>
              <a:buNone/>
              <a:defRPr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89412" y="8815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77011B7-3583-DE4A-AF20-0754CA765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95" y="1570616"/>
            <a:ext cx="7820809" cy="488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864097"/>
      </p:ext>
    </p:extLst>
  </p:cSld>
  <p:clrMapOvr>
    <a:masterClrMapping/>
  </p:clrMapOvr>
  <p:transition xmlns:p14="http://schemas.microsoft.com/office/powerpoint/2010/main"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40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Transitioning to Independent Work</a:t>
            </a:r>
            <a:endParaRPr lang="en" sz="40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89412" y="8815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DBAAC47D-1784-3146-A0DE-138E767CF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619" y="3600349"/>
            <a:ext cx="4846320" cy="3028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095E4DA-70EC-C147-A555-B186885710D2}"/>
              </a:ext>
            </a:extLst>
          </p:cNvPr>
          <p:cNvSpPr txBox="1"/>
          <p:nvPr/>
        </p:nvSpPr>
        <p:spPr>
          <a:xfrm>
            <a:off x="457200" y="1417637"/>
            <a:ext cx="778315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/>
              <a:t>In the real world, you're often working from examples.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/>
              <a:t>This is an opportunity to try that with some support!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/>
              <a:t>Pick one relevant to your interests. If you have an idea for a project that you'd rather work on we can help you get started on that too.</a:t>
            </a:r>
          </a:p>
        </p:txBody>
      </p:sp>
    </p:spTree>
    <p:extLst>
      <p:ext uri="{BB962C8B-B14F-4D97-AF65-F5344CB8AC3E}">
        <p14:creationId xmlns:p14="http://schemas.microsoft.com/office/powerpoint/2010/main" val="3539415526"/>
      </p:ext>
    </p:extLst>
  </p:cSld>
  <p:clrMapOvr>
    <a:masterClrMapping/>
  </p:clrMapOvr>
  <p:transition xmlns:p14="http://schemas.microsoft.com/office/powerpoint/2010/main"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Plan Cont.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95300" indent="-457200" defTabSz="914400">
              <a:lnSpc>
                <a:spcPct val="130000"/>
              </a:lnSpc>
              <a:buClr>
                <a:schemeClr val="dk1"/>
              </a:buClr>
              <a:buSzPct val="100000"/>
              <a:defRPr/>
            </a:pPr>
            <a:r>
              <a:rPr lang="en-US" dirty="0"/>
              <a:t>All slides (incl. Concepts III) on the website.</a:t>
            </a:r>
          </a:p>
          <a:p>
            <a:pPr marL="495300" indent="-457200" defTabSz="914400">
              <a:lnSpc>
                <a:spcPct val="130000"/>
              </a:lnSpc>
              <a:buClr>
                <a:schemeClr val="dk1"/>
              </a:buClr>
              <a:buSzPct val="100000"/>
              <a:defRPr/>
            </a:pPr>
            <a:r>
              <a:rPr lang="en-US" dirty="0"/>
              <a:t>Also have some exercises up there.</a:t>
            </a:r>
          </a:p>
          <a:p>
            <a:pPr marL="495300" indent="-457200" defTabSz="914400">
              <a:lnSpc>
                <a:spcPct val="130000"/>
              </a:lnSpc>
              <a:buClr>
                <a:schemeClr val="dk1"/>
              </a:buClr>
              <a:buSzPct val="100000"/>
              <a:defRPr/>
            </a:pPr>
            <a:r>
              <a:rPr lang="en-US" dirty="0"/>
              <a:t>Reinforcement is important!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89412" y="8815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793269"/>
      </p:ext>
    </p:extLst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1236</TotalTime>
  <Words>235</Words>
  <Application>Microsoft Macintosh PowerPoint</Application>
  <PresentationFormat>On-screen Show (4:3)</PresentationFormat>
  <Paragraphs>40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Day Two Review – HILT 2019</vt:lpstr>
      <vt:lpstr>Python</vt:lpstr>
      <vt:lpstr>Python</vt:lpstr>
      <vt:lpstr>Plan</vt:lpstr>
      <vt:lpstr>Plan Cont.</vt:lpstr>
      <vt:lpstr>Case Studies</vt:lpstr>
      <vt:lpstr>Jupyter Notesbooks Cont.</vt:lpstr>
      <vt:lpstr>Transitioning to Independent Work</vt:lpstr>
      <vt:lpstr>Plan Cont.</vt:lpstr>
      <vt:lpstr>Show and Tell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One Review</dc:title>
  <dc:creator>wsg4w</dc:creator>
  <cp:lastModifiedBy>Brandon Walsh</cp:lastModifiedBy>
  <cp:revision>105</cp:revision>
  <dcterms:created xsi:type="dcterms:W3CDTF">2014-08-05T11:32:54Z</dcterms:created>
  <dcterms:modified xsi:type="dcterms:W3CDTF">2019-06-05T10:38:37Z</dcterms:modified>
</cp:coreProperties>
</file>

<file path=docProps/thumbnail.jpeg>
</file>